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6"/>
  </p:notesMasterIdLst>
  <p:handoutMasterIdLst>
    <p:handoutMasterId r:id="rId17"/>
  </p:handoutMasterIdLst>
  <p:sldIdLst>
    <p:sldId id="261" r:id="rId6"/>
    <p:sldId id="273" r:id="rId7"/>
    <p:sldId id="262" r:id="rId8"/>
    <p:sldId id="267" r:id="rId9"/>
    <p:sldId id="272" r:id="rId10"/>
    <p:sldId id="271" r:id="rId11"/>
    <p:sldId id="269" r:id="rId12"/>
    <p:sldId id="270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511248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022495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1533743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2044989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2556233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3067482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3578727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4089975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73"/>
            <p14:sldId id="262"/>
            <p14:sldId id="267"/>
            <p14:sldId id="272"/>
            <p14:sldId id="271"/>
            <p14:sldId id="269"/>
            <p14:sldId id="270"/>
            <p14:sldId id="274"/>
            <p14:sldId id="275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9" autoAdjust="0"/>
    <p:restoredTop sz="86452" autoAdjust="0"/>
  </p:normalViewPr>
  <p:slideViewPr>
    <p:cSldViewPr>
      <p:cViewPr varScale="1">
        <p:scale>
          <a:sx n="113" d="100"/>
          <a:sy n="113" d="100"/>
        </p:scale>
        <p:origin x="19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30.04.2019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511248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1022495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1533743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2044989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2556233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6pPr>
    <a:lvl7pPr marL="3067482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7pPr>
    <a:lvl8pPr marL="3578727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8pPr>
    <a:lvl9pPr marL="4089975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7" y="0"/>
            <a:ext cx="4172391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E0B48-2CF4-6D45-95EA-983AF4C0E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0" y="2590800"/>
            <a:ext cx="2297109" cy="1463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5552DF-E156-0A45-8D43-B27260C0A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B62BB-36F1-E446-A236-C4659F34C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857573"/>
            <a:ext cx="6399388" cy="2487861"/>
          </a:xfrm>
        </p:spPr>
        <p:txBody>
          <a:bodyPr numCol="3" spcCol="914400"/>
          <a:lstStyle>
            <a:lvl1pPr marL="0" marR="0" indent="0" algn="l" defTabSz="914699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1260596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5752831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390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3" y="0"/>
            <a:ext cx="246150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4" y="0"/>
            <a:ext cx="2461508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4" y="3429000"/>
            <a:ext cx="246150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46" y="1260591"/>
            <a:ext cx="3304325" cy="923330"/>
          </a:xfrm>
        </p:spPr>
        <p:txBody>
          <a:bodyPr/>
          <a:lstStyle>
            <a:lvl1pPr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9" y="2395637"/>
            <a:ext cx="2980310" cy="1795363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5000" y="389448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10" y="389448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5000" y="47392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10" y="47392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44958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3498071"/>
            <a:ext cx="2350535" cy="190437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3429000"/>
            <a:ext cx="457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6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35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35" y="693020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1260590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6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8" y="996034"/>
            <a:ext cx="3310797" cy="3590727"/>
          </a:xfrm>
        </p:spPr>
        <p:txBody>
          <a:bodyPr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1260590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A53D-AC8C-47C4-B58C-1065B774C39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29D3-B3D4-4EF1-828E-9A83F092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8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8"/>
              </a:lnSpc>
              <a:spcBef>
                <a:spcPts val="0"/>
              </a:spcBef>
              <a:buNone/>
              <a:defRPr sz="675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4049899"/>
            <a:ext cx="9144000" cy="675249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4716867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9516AE8-BC64-BA48-915F-1E6D7AF97695}"/>
              </a:ext>
            </a:extLst>
          </p:cNvPr>
          <p:cNvSpPr/>
          <p:nvPr userDrawn="1"/>
        </p:nvSpPr>
        <p:spPr>
          <a:xfrm rot="660000">
            <a:off x="-629510" y="-198445"/>
            <a:ext cx="1405105" cy="7009285"/>
          </a:xfrm>
          <a:custGeom>
            <a:avLst/>
            <a:gdLst>
              <a:gd name="connsiteX0" fmla="*/ 0 w 1405105"/>
              <a:gd name="connsiteY0" fmla="*/ 273125 h 7009285"/>
              <a:gd name="connsiteX1" fmla="*/ 1405105 w 1405105"/>
              <a:gd name="connsiteY1" fmla="*/ 0 h 7009285"/>
              <a:gd name="connsiteX2" fmla="*/ 1405105 w 1405105"/>
              <a:gd name="connsiteY2" fmla="*/ 6990677 h 7009285"/>
              <a:gd name="connsiteX3" fmla="*/ 1309377 w 1405105"/>
              <a:gd name="connsiteY3" fmla="*/ 7009285 h 70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105" h="7009285">
                <a:moveTo>
                  <a:pt x="0" y="273125"/>
                </a:moveTo>
                <a:lnTo>
                  <a:pt x="1405105" y="0"/>
                </a:lnTo>
                <a:lnTo>
                  <a:pt x="1405105" y="6990677"/>
                </a:lnTo>
                <a:lnTo>
                  <a:pt x="1309377" y="7009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362C6D-C2A3-1842-873E-676299B10B8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1844875" y="3069002"/>
            <a:ext cx="6831314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27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817873" y="2726026"/>
            <a:ext cx="6831314" cy="675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10779C-6C60-114C-8943-32A1C3C0DF36}"/>
              </a:ext>
            </a:extLst>
          </p:cNvPr>
          <p:cNvSpPr/>
          <p:nvPr userDrawn="1"/>
        </p:nvSpPr>
        <p:spPr>
          <a:xfrm rot="660000">
            <a:off x="-629510" y="-198445"/>
            <a:ext cx="1405105" cy="7009285"/>
          </a:xfrm>
          <a:custGeom>
            <a:avLst/>
            <a:gdLst>
              <a:gd name="connsiteX0" fmla="*/ 0 w 1405105"/>
              <a:gd name="connsiteY0" fmla="*/ 273125 h 7009285"/>
              <a:gd name="connsiteX1" fmla="*/ 1405105 w 1405105"/>
              <a:gd name="connsiteY1" fmla="*/ 0 h 7009285"/>
              <a:gd name="connsiteX2" fmla="*/ 1405105 w 1405105"/>
              <a:gd name="connsiteY2" fmla="*/ 6990677 h 7009285"/>
              <a:gd name="connsiteX3" fmla="*/ 1309377 w 1405105"/>
              <a:gd name="connsiteY3" fmla="*/ 7009285 h 70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105" h="7009285">
                <a:moveTo>
                  <a:pt x="0" y="273125"/>
                </a:moveTo>
                <a:lnTo>
                  <a:pt x="1405105" y="0"/>
                </a:lnTo>
                <a:lnTo>
                  <a:pt x="1405105" y="6990677"/>
                </a:lnTo>
                <a:lnTo>
                  <a:pt x="1309377" y="7009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5827B-4103-7349-80A6-3589746B5CE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>
          <a:xfrm>
            <a:off x="7" y="0"/>
            <a:ext cx="4172391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155B-3D76-7B4E-B75F-4461E973A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9" y="2590800"/>
            <a:ext cx="2297111" cy="146304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2BFB9E9-83FE-0F40-82C9-EB37E714D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13201" cy="1000274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F0E100-D5F5-4C4B-9834-85BC50935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5143165" cy="6857206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19" y="1894189"/>
            <a:ext cx="3051140" cy="76867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618019" y="3231158"/>
            <a:ext cx="3051373" cy="145424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310" y="5440400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" y="7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" y="3428610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571589" y="7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71589" y="3428610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0633" y="1894189"/>
            <a:ext cx="3051140" cy="76867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618019" y="3231157"/>
            <a:ext cx="3051373" cy="1454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012" y="5448074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14389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428777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714389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28777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14389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428777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618019" y="3231157"/>
            <a:ext cx="3051373" cy="1454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618012" y="5421541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7BA6F-DCB7-8249-9DD8-3661DA4F6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819" y="1894189"/>
            <a:ext cx="3177348" cy="76867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8803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993191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07579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21968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36356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8803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993191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707579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421968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136356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78803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993191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07579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421968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6356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343011" marR="0" lvl="0" indent="-343011" algn="l" defTabSz="9146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5069284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718D6-FF92-2242-8789-D8BD7B37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44" y="1627522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04974" y="1017019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041BB62-7017-C048-A430-85842216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1D7DBB9-27BB-E543-99CA-54D0D89A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F04AE-5E45-7E4C-9033-508910928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631059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577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654F24-88F9-7043-ABC5-51DE3A359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84" y="5483423"/>
            <a:ext cx="9129215" cy="307777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A6DD7-1112-C649-AB1F-B73AD3A1D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35" y="1828800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04974" y="1017019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EFA429-A74C-2249-B9EF-F1BE7980BC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E6AB3-6A17-EA43-B12D-9663E8BCC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840D2-F1D5-5342-9C6C-A6799E59B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631059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577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38B343E-1C2A-1646-A1EE-5A6E1CE56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86362"/>
            <a:ext cx="9144000" cy="307777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90939-FA25-6448-B032-69D816CB1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44" y="1627522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4004974" y="0"/>
            <a:ext cx="5139026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8"/>
              </a:lnSpc>
              <a:spcBef>
                <a:spcPts val="0"/>
              </a:spcBef>
              <a:buNone/>
              <a:defRPr sz="675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6A12F1-DFE0-A646-A983-4E2D297C3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A3749-C09F-2045-96BB-E748DE7B7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642FE-9972-434C-A49F-4B5C0B02F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631059"/>
            <a:ext cx="2297111" cy="1463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802" y="2961010"/>
            <a:ext cx="5994369" cy="1538883"/>
          </a:xfrm>
        </p:spPr>
        <p:txBody>
          <a:bodyPr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8006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961009"/>
            <a:ext cx="6264381" cy="1915791"/>
          </a:xfrm>
        </p:spPr>
        <p:txBody>
          <a:bodyPr numCol="2" spcCol="914400"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1260596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51054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44999" y="3081263"/>
            <a:ext cx="3989401" cy="50013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1690-D118-A94D-B792-00934395D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4999" y="3733800"/>
            <a:ext cx="3943350" cy="30777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6" r:id="rId5"/>
    <p:sldLayoutId id="2147484347" r:id="rId6"/>
    <p:sldLayoutId id="21474843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ts val="3938"/>
        </a:lnSpc>
        <a:spcBef>
          <a:spcPct val="0"/>
        </a:spcBef>
        <a:buNone/>
        <a:defRPr lang="en-US" sz="3600" b="1" i="0" kern="1200" cap="all" baseline="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343002" rtl="0" eaLnBrk="1" latinLnBrk="0" hangingPunct="1">
        <a:lnSpc>
          <a:spcPts val="2438"/>
        </a:lnSpc>
        <a:spcBef>
          <a:spcPts val="375"/>
        </a:spcBef>
        <a:buFont typeface="Arial"/>
        <a:buNone/>
        <a:defRPr sz="2250" b="1" kern="1200" cap="all" baseline="0">
          <a:solidFill>
            <a:schemeClr val="tx1"/>
          </a:solidFill>
          <a:latin typeface="+mn-lt"/>
          <a:ea typeface="Archivo Black" charset="0"/>
          <a:cs typeface="Archivo Black" charset="0"/>
        </a:defRPr>
      </a:lvl1pPr>
      <a:lvl2pPr marL="171504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3002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4506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6004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C1264D0-B761-B448-9A17-76DFFF20E0F9}"/>
              </a:ext>
            </a:extLst>
          </p:cNvPr>
          <p:cNvSpPr/>
          <p:nvPr userDrawn="1"/>
        </p:nvSpPr>
        <p:spPr>
          <a:xfrm>
            <a:off x="0" y="0"/>
            <a:ext cx="4495800" cy="6858000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2501 h 6858000"/>
              <a:gd name="connsiteX3" fmla="*/ 2351810 w 4495800"/>
              <a:gd name="connsiteY3" fmla="*/ 2501 h 6858000"/>
              <a:gd name="connsiteX4" fmla="*/ 1143000 w 4495800"/>
              <a:gd name="connsiteY4" fmla="*/ 6858000 h 6858000"/>
              <a:gd name="connsiteX5" fmla="*/ 0 w 4495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2501"/>
                </a:lnTo>
                <a:lnTo>
                  <a:pt x="2351810" y="2501"/>
                </a:lnTo>
                <a:lnTo>
                  <a:pt x="1143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1260596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2241013"/>
            <a:ext cx="7886782" cy="17440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6CB6F-4739-3441-B47F-E3AC6CE0A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49" r:id="rId4"/>
    <p:sldLayoutId id="2147484322" r:id="rId5"/>
    <p:sldLayoutId id="2147484323" r:id="rId6"/>
    <p:sldLayoutId id="2147484324" r:id="rId7"/>
    <p:sldLayoutId id="214748435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699" rtl="0" eaLnBrk="1" latinLnBrk="0" hangingPunct="1">
        <a:lnSpc>
          <a:spcPts val="3563"/>
        </a:lnSpc>
        <a:spcBef>
          <a:spcPct val="0"/>
        </a:spcBef>
        <a:buNone/>
        <a:defRPr sz="3375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504" indent="-171504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3002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802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904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710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5419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27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30113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74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99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48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96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4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9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44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79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817873" y="2726026"/>
            <a:ext cx="6831314" cy="67524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17873" y="3451063"/>
            <a:ext cx="6258928" cy="4154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699" rtl="0" eaLnBrk="1" latinLnBrk="0" hangingPunct="1">
        <a:spcBef>
          <a:spcPct val="0"/>
        </a:spcBef>
        <a:buNone/>
        <a:defRPr sz="4388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7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45734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813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91469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137204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1988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1829396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1988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2515419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27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30113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74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99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48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96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4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9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44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79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2050" y="1509853"/>
            <a:ext cx="3177348" cy="11530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2050" y="2843545"/>
            <a:ext cx="3177348" cy="1314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E55F8-CCBA-A549-96F3-F732914215F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ct val="90000"/>
        </a:lnSpc>
        <a:spcBef>
          <a:spcPct val="0"/>
        </a:spcBef>
        <a:buNone/>
        <a:defRPr sz="2775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171504" indent="-171504" algn="l" defTabSz="343002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3002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14506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686004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857508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09" y="365090"/>
            <a:ext cx="7886782" cy="132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09" y="1825414"/>
            <a:ext cx="7886782" cy="435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ct val="90000"/>
        </a:lnSpc>
        <a:spcBef>
          <a:spcPct val="0"/>
        </a:spcBef>
        <a:buNone/>
        <a:defRPr sz="1650" b="1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</p:titleStyle>
    <p:bodyStyle>
      <a:lvl1pPr marL="85749" indent="-85749" algn="l" defTabSz="34300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25725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42875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600255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7717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7E967C-D1C3-5440-8973-7342BE63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514600"/>
            <a:ext cx="4953000" cy="1000274"/>
          </a:xfrm>
        </p:spPr>
        <p:txBody>
          <a:bodyPr/>
          <a:lstStyle/>
          <a:p>
            <a:r>
              <a:rPr lang="en-US" dirty="0" smtClean="0"/>
              <a:t>Catia Capstone Project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42B095-5027-AA40-A739-BAEB61D6F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5029200"/>
            <a:ext cx="3962400" cy="615553"/>
          </a:xfrm>
        </p:spPr>
        <p:txBody>
          <a:bodyPr/>
          <a:lstStyle/>
          <a:p>
            <a:r>
              <a:rPr lang="en-US" dirty="0" smtClean="0"/>
              <a:t>DUSTIN </a:t>
            </a:r>
            <a:r>
              <a:rPr lang="en-US" dirty="0" err="1" smtClean="0"/>
              <a:t>Gross,Dustan</a:t>
            </a:r>
            <a:r>
              <a:rPr lang="en-US" dirty="0" smtClean="0"/>
              <a:t> Paul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895600"/>
            <a:ext cx="4601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669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96770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7704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160589" cy="56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7" y="862051"/>
            <a:ext cx="5363396" cy="51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88" y="1548793"/>
            <a:ext cx="1899630" cy="3417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8793"/>
            <a:ext cx="1761649" cy="341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67" y="1548793"/>
            <a:ext cx="1578197" cy="342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45" y="1548792"/>
            <a:ext cx="1658344" cy="34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0" y="857250"/>
            <a:ext cx="67540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96128" y="-13660"/>
            <a:ext cx="5096158" cy="68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905000"/>
            <a:ext cx="6400800" cy="350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Update working documents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Global variables are your friend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Assemblies create big picture understanding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Understand shop restrictions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Create realistic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13542" y="381000"/>
            <a:ext cx="4212115" cy="1018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LESSONS LEARNED: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04869187-5269-6441-BFBA-5A2D056C1745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3E90F737-7043-1145-9230-0A2212F48ECC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BBC7CD85-6E59-CD45-B27E-868B21A23F3C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D41E4876-3671-3A46-B0AD-3C3787102D8D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9" id="{8AEB6B8D-A9A1-EC40-966A-D6B56C1E9279}" vid="{4F17732D-8F21-1944-B817-D436CE4F25C0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ui-ceng-template-4x3 (1)</Template>
  <TotalTime>19</TotalTime>
  <Words>30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Catia Capstone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Catia Capstone Project</dc:title>
  <dc:creator>Paul, Dustan (paul0053@vandals.uidaho.edu)</dc:creator>
  <cp:lastModifiedBy>Paul, Dustan (paul0053@vandals.uidaho.edu)</cp:lastModifiedBy>
  <cp:revision>8</cp:revision>
  <dcterms:created xsi:type="dcterms:W3CDTF">2019-04-30T19:25:50Z</dcterms:created>
  <dcterms:modified xsi:type="dcterms:W3CDTF">2019-04-30T20:51:04Z</dcterms:modified>
</cp:coreProperties>
</file>